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17" d="100"/>
          <a:sy n="117" d="100"/>
        </p:scale>
        <p:origin x="-96" y="-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6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SAU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Design</dc:creator>
  <cp:lastModifiedBy>Design</cp:lastModifiedBy>
  <cp:revision>2</cp:revision>
  <dcterms:created xsi:type="dcterms:W3CDTF">2008-11-19T18:05:45Z</dcterms:created>
  <dcterms:modified xsi:type="dcterms:W3CDTF">2008-11-19T18:12:51Z</dcterms:modified>
</cp:coreProperties>
</file>