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96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36E3F-F60F-4804-B6A6-6D47420810B4}" type="datetimeFigureOut">
              <a:rPr lang="en-US" smtClean="0"/>
              <a:t>11/19/08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FA216-DDD0-4B9B-915C-9867A94992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SAU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</dc:creator>
  <cp:lastModifiedBy>Design</cp:lastModifiedBy>
  <cp:revision>1</cp:revision>
  <dcterms:created xsi:type="dcterms:W3CDTF">2008-11-19T18:05:45Z</dcterms:created>
  <dcterms:modified xsi:type="dcterms:W3CDTF">2008-11-19T18:08:23Z</dcterms:modified>
</cp:coreProperties>
</file>